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62" r:id="rId5"/>
    <p:sldId id="260" r:id="rId6"/>
    <p:sldId id="264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1" descr="oblci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5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846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241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099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0"/>
            <a:ext cx="6715172" cy="857232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bg1"/>
                </a:solidFill>
                <a:effectLst>
                  <a:glow rad="101600">
                    <a:schemeClr val="accent1">
                      <a:alpha val="60000"/>
                    </a:schemeClr>
                  </a:glo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1" descr="oblci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2733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1" descr="oblci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1148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1" descr="oblci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0150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1" descr="oblci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3687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6" name="Рисунок 1" descr="oblci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4303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609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130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45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31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passport.yandex.ru/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mail.yandex.ru/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isk.yandex.ru/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yandex.ru/cha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5143" y="130325"/>
            <a:ext cx="7772400" cy="719166"/>
          </a:xfrm>
        </p:spPr>
        <p:txBody>
          <a:bodyPr/>
          <a:lstStyle/>
          <a:p>
            <a:r>
              <a:rPr lang="ru-RU" dirty="0" smtClean="0"/>
              <a:t>Сервисы Яндекс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5363" y="4416725"/>
            <a:ext cx="6858000" cy="1986950"/>
          </a:xfrm>
        </p:spPr>
        <p:txBody>
          <a:bodyPr/>
          <a:lstStyle/>
          <a:p>
            <a:r>
              <a:rPr lang="ru-RU" sz="2800" dirty="0" smtClean="0"/>
              <a:t>Паспорт</a:t>
            </a:r>
          </a:p>
          <a:p>
            <a:r>
              <a:rPr lang="ru-RU" sz="2800" dirty="0" smtClean="0"/>
              <a:t>Почта</a:t>
            </a:r>
          </a:p>
          <a:p>
            <a:r>
              <a:rPr lang="ru-RU" sz="2800" dirty="0" err="1" smtClean="0"/>
              <a:t>Файлообменник</a:t>
            </a:r>
            <a:endParaRPr lang="ru-RU" sz="2800" dirty="0" smtClean="0"/>
          </a:p>
          <a:p>
            <a:r>
              <a:rPr lang="ru-RU" sz="2800" dirty="0" smtClean="0"/>
              <a:t>Чат 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14864" y="1112807"/>
            <a:ext cx="8514272" cy="31700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Данные презентации (5 шт.) подготовлены в помощь. На примере этих инструкций можете использовать </a:t>
            </a:r>
            <a:r>
              <a:rPr lang="ru-RU" b="1" u="sng" dirty="0" smtClean="0">
                <a:solidFill>
                  <a:srgbClr val="C00000"/>
                </a:solidFill>
              </a:rPr>
              <a:t>любые другие </a:t>
            </a:r>
            <a:r>
              <a:rPr lang="ru-RU" b="1" dirty="0" smtClean="0">
                <a:solidFill>
                  <a:srgbClr val="C00000"/>
                </a:solidFill>
              </a:rPr>
              <a:t>сервисы и сервера.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Для чатов, форумов и ВКС можно использовать любой ресурс из многообразия мирового цифрового контента. Про некоторые из них расскажем на других </a:t>
            </a:r>
            <a:r>
              <a:rPr lang="ru-RU" b="1" dirty="0" err="1" smtClean="0">
                <a:solidFill>
                  <a:srgbClr val="C00000"/>
                </a:solidFill>
              </a:rPr>
              <a:t>вебинарах</a:t>
            </a:r>
            <a:r>
              <a:rPr lang="ru-RU" b="1" dirty="0" smtClean="0">
                <a:solidFill>
                  <a:srgbClr val="C00000"/>
                </a:solidFill>
              </a:rPr>
              <a:t>!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Эти и другие инструкции даны для использования в организации ДО для ЖЕЛАЮЩИХ учиться из дома детей во время режима принятия мер по снижению рисков распространения новой </a:t>
            </a:r>
            <a:r>
              <a:rPr lang="ru-RU" b="1" dirty="0" err="1" smtClean="0">
                <a:solidFill>
                  <a:srgbClr val="C00000"/>
                </a:solidFill>
              </a:rPr>
              <a:t>коронавирусной</a:t>
            </a:r>
            <a:r>
              <a:rPr lang="ru-RU" b="1" dirty="0" smtClean="0">
                <a:solidFill>
                  <a:srgbClr val="C00000"/>
                </a:solidFill>
              </a:rPr>
              <a:t> инфекции.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381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242" y="1030857"/>
            <a:ext cx="8229600" cy="5395822"/>
          </a:xfrm>
        </p:spPr>
        <p:txBody>
          <a:bodyPr/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Яндекс Паспорт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это сервис, позволяющий пользователю зарегистрировать свой аккаунт на Яндексе и получить доступ ко всем сервисам Яндекса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Яндекс Почта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это технология для пересылки и получения электронных сообщений с возможностью вложения файлов.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Яндекс Диск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это сервис, позволяющий хранить и передавать файлы на любое устройство, подключенное к интернету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Яндекс Чат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это платформа для общения между пользователями Яндекса. Здесь можно вести обмен сообщениями и файлами как приватно, так и в группе. Кроме того сервис предлагает уже существующие популярные группы организаций.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566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242" y="1030857"/>
            <a:ext cx="8229600" cy="2842403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dirty="0">
                <a:solidFill>
                  <a:srgbClr val="C00000"/>
                </a:solidFill>
              </a:rPr>
              <a:t>Яндекс </a:t>
            </a:r>
            <a:r>
              <a:rPr lang="ru-RU" sz="2400" b="1" dirty="0" smtClean="0">
                <a:solidFill>
                  <a:srgbClr val="C00000"/>
                </a:solidFill>
              </a:rPr>
              <a:t>Паспорт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ссылка: </a:t>
            </a:r>
            <a:r>
              <a:rPr lang="en-US" sz="2400" dirty="0" smtClean="0">
                <a:hlinkClick r:id="rId2"/>
              </a:rPr>
              <a:t>https</a:t>
            </a:r>
            <a:r>
              <a:rPr lang="en-US" sz="2400" dirty="0">
                <a:hlinkClick r:id="rId2"/>
              </a:rPr>
              <a:t>://passport.yandex.ru</a:t>
            </a:r>
            <a:r>
              <a:rPr lang="en-US" sz="2400" dirty="0" smtClean="0">
                <a:hlinkClick r:id="rId2"/>
              </a:rPr>
              <a:t>/</a:t>
            </a:r>
            <a:endParaRPr lang="ru-RU" sz="2400" dirty="0" smtClean="0"/>
          </a:p>
          <a:p>
            <a:pPr fontAlgn="t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В своем Яндекс Паспорте пользователь может указать свои данные, управлять подписками, сервисами.</a:t>
            </a: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Паспорт включает такие данные как пароль, способы аутентификации, историю входов и другую необходимую информацию, которую пользователь может настроить сам.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75466" y="4046885"/>
            <a:ext cx="5593152" cy="274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110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242" y="1030858"/>
            <a:ext cx="8229600" cy="3653286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Почта</a:t>
            </a:r>
            <a:endParaRPr lang="ru-RU" sz="2400" dirty="0" smtClean="0">
              <a:solidFill>
                <a:srgbClr val="C00000"/>
              </a:solidFill>
            </a:endParaRP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ссылка: </a:t>
            </a:r>
            <a:r>
              <a:rPr lang="en-US" sz="2400" dirty="0"/>
              <a:t> </a:t>
            </a:r>
            <a:r>
              <a:rPr lang="en-US" sz="2400" dirty="0">
                <a:hlinkClick r:id="rId2"/>
              </a:rPr>
              <a:t>https://</a:t>
            </a:r>
            <a:r>
              <a:rPr lang="en-US" sz="2400" dirty="0" smtClean="0">
                <a:hlinkClick r:id="rId2"/>
              </a:rPr>
              <a:t>mail.yandex.ru</a:t>
            </a:r>
            <a:r>
              <a:rPr lang="ru-RU" sz="2400" dirty="0" smtClean="0"/>
              <a:t> </a:t>
            </a: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В Яндекс Почте, как и в других почтовых серверах, структурированы папки входящей, отправленной корреспонденции. Есть папки удаленных писем, спам и черновики.</a:t>
            </a: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Письма можно сортировать, настроить правило, для сбора однотипных писем в отдельную папку (например, чтобы служебная почта не перемешивалась с личной перепиской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16698" y="4615132"/>
            <a:ext cx="5710688" cy="212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02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242" y="1030857"/>
            <a:ext cx="8229600" cy="5387195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Диск </a:t>
            </a:r>
            <a:endParaRPr lang="ru-RU" sz="2400" dirty="0" smtClean="0">
              <a:solidFill>
                <a:srgbClr val="C00000"/>
              </a:solidFill>
            </a:endParaRP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ссылка: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hlinkClick r:id="rId2"/>
              </a:rPr>
              <a:t>https://disk.yandex.ru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/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Яндекс Диск работает в браузере, в сети Интернет, также его можно установить на компьютер или смартфон.</a:t>
            </a: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Яндекс Диск позволяет загружать файлы простым перетаскиванием, организовывать их в папки, сортировать по дате и времени и управлять доступом: можно настроить конфиденциальный вход или общий доступ.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02614" y="4304325"/>
            <a:ext cx="6028732" cy="239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351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242" y="1030857"/>
            <a:ext cx="8457362" cy="5387195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Чат </a:t>
            </a:r>
            <a:endParaRPr lang="ru-RU" sz="2400" dirty="0" smtClean="0">
              <a:solidFill>
                <a:srgbClr val="C00000"/>
              </a:solidFill>
            </a:endParaRP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ссылка: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hlinkClick r:id="rId2"/>
              </a:rPr>
              <a:t>https://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yandex.ru/chat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В сервисе могут обмениваться сообщениями и файлами пользователи имеющие Яндекс Паспорт (то есть аккаунт)</a:t>
            </a: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Яндекс Чат позволяет создать групповой чат и веб-канал (наподобие телеграмм канала).</a:t>
            </a: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Отправка сообщений возможна при указании номера сотового телефона при первом входе в чат, но в профиле его видно не будет. Другие пользователи увидят только почту.</a:t>
            </a: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Пользователь, создающий чат, формирует ссылку, по которой другие пользователи подключаются к чату, подтверждают личность через смс оповещение и могут общаться.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19294"/>
      </p:ext>
    </p:extLst>
  </p:cSld>
  <p:clrMapOvr>
    <a:masterClrMapping/>
  </p:clrMapOvr>
</p:sld>
</file>

<file path=ppt/theme/theme1.xml><?xml version="1.0" encoding="utf-8"?>
<a:theme xmlns:a="http://schemas.openxmlformats.org/drawingml/2006/main" name="Учебно-методическая деятельность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секции 22.08.2019</Template>
  <TotalTime>206</TotalTime>
  <Words>429</Words>
  <Application>Microsoft Office PowerPoint</Application>
  <PresentationFormat>Экран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Учебно-методическая деятельность</vt:lpstr>
      <vt:lpstr>Сервисы Яндекс </vt:lpstr>
      <vt:lpstr>Сервисы Яндекс</vt:lpstr>
      <vt:lpstr>Сервисы Яндекс</vt:lpstr>
      <vt:lpstr>Сервисы Яндекс</vt:lpstr>
      <vt:lpstr>Сервисы Яндекс</vt:lpstr>
      <vt:lpstr>Сервисы Яндекс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Сервисы Яндекс</dc:title>
  <dc:creator>Слободчикова Сардана Михайловна</dc:creator>
  <cp:lastModifiedBy>Слободчикова Сардана Михайловна</cp:lastModifiedBy>
  <cp:revision>16</cp:revision>
  <dcterms:created xsi:type="dcterms:W3CDTF">2020-03-17T04:04:44Z</dcterms:created>
  <dcterms:modified xsi:type="dcterms:W3CDTF">2020-03-23T10:33:13Z</dcterms:modified>
</cp:coreProperties>
</file>